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9" autoAdjust="0"/>
    <p:restoredTop sz="94660"/>
  </p:normalViewPr>
  <p:slideViewPr>
    <p:cSldViewPr snapToGrid="0">
      <p:cViewPr varScale="1">
        <p:scale>
          <a:sx n="63" d="100"/>
          <a:sy n="63" d="100"/>
        </p:scale>
        <p:origin x="62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5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96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961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1737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420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000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690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124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03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442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51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919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403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45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485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023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13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38698DB-F693-4909-A9D1-53D55708E0A0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2CF24-D5FF-4E68-B94B-B1D79DE49D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4810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클레이 사격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86662" y="4013271"/>
            <a:ext cx="3225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☞ 1</a:t>
            </a:r>
            <a:r>
              <a:rPr lang="ko-KR" altLang="en-US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인칭 사격의 진수</a:t>
            </a:r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9823" y="2446906"/>
            <a:ext cx="7471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☞ </a:t>
            </a:r>
            <a:r>
              <a:rPr lang="ko-KR" altLang="en-US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평범한 과녁에 총을 쏘는 것이 아닌 움직이는 원판</a:t>
            </a:r>
            <a:r>
              <a:rPr lang="en-US" altLang="ko-KR" sz="24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99" y="3188510"/>
            <a:ext cx="5179209" cy="281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7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컨셉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31196" y="2274212"/>
            <a:ext cx="740459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순식간에 지나가는 원판들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실력에 맞는 맞춤 난이도 선택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</a:p>
          <a:p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플레이어의 마음을 울리는 총소리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28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점수제로 인하여 경쟁 심리 유발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en-US" altLang="ko-KR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8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한 판이 빠르게 끝나서 가볍게 즐기기 가능</a:t>
            </a:r>
            <a:r>
              <a:rPr lang="en-US" altLang="ko-KR" sz="28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071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일정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249709"/>
              </p:ext>
            </p:extLst>
          </p:nvPr>
        </p:nvGraphicFramePr>
        <p:xfrm>
          <a:off x="1770283" y="2444292"/>
          <a:ext cx="8651434" cy="3559565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237484">
                  <a:extLst>
                    <a:ext uri="{9D8B030D-6E8A-4147-A177-3AD203B41FA5}">
                      <a16:colId xmlns:a16="http://schemas.microsoft.com/office/drawing/2014/main" val="3636723114"/>
                    </a:ext>
                  </a:extLst>
                </a:gridCol>
                <a:gridCol w="7413950">
                  <a:extLst>
                    <a:ext uri="{9D8B030D-6E8A-4147-A177-3AD203B41FA5}">
                      <a16:colId xmlns:a16="http://schemas.microsoft.com/office/drawing/2014/main" val="1119547220"/>
                    </a:ext>
                  </a:extLst>
                </a:gridCol>
              </a:tblGrid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1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 개발 일정 및 기획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083400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2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객체 구상 등의 추상화 작업 완료</a:t>
                      </a:r>
                      <a:r>
                        <a:rPr lang="en-US" altLang="ko-KR" sz="2000" dirty="0" smtClean="0"/>
                        <a:t>, </a:t>
                      </a:r>
                      <a:r>
                        <a:rPr lang="ko-KR" altLang="en-US" sz="2000" dirty="0" smtClean="0"/>
                        <a:t>배경 등 </a:t>
                      </a:r>
                      <a:r>
                        <a:rPr lang="ko-KR" altLang="en-US" sz="2000" dirty="0" err="1" smtClean="0"/>
                        <a:t>밑작업</a:t>
                      </a:r>
                      <a:r>
                        <a:rPr lang="ko-KR" altLang="en-US" sz="2000" dirty="0" smtClean="0"/>
                        <a:t> 완료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824940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3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 구현 및 코드 작성에 필요한 리소스 탐색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874441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4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원판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이동</a:t>
                      </a:r>
                      <a:r>
                        <a:rPr lang="en-US" altLang="ko-KR" sz="2000" baseline="0" dirty="0" smtClean="0"/>
                        <a:t> </a:t>
                      </a:r>
                      <a:r>
                        <a:rPr lang="ko-KR" altLang="en-US" sz="2000" baseline="0" dirty="0" smtClean="0"/>
                        <a:t>코드 구현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755937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5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aseline="0" dirty="0" smtClean="0"/>
                        <a:t>마우스 좌표 및 조준 사격 코드 구현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398752"/>
                  </a:ext>
                </a:extLst>
              </a:tr>
              <a:tr h="452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6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타이머 작업 및 사격 모션 작업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627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7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난이도 작업 및 </a:t>
                      </a:r>
                      <a:r>
                        <a:rPr lang="ko-KR" altLang="en-US" sz="2000" dirty="0" err="1" smtClean="0"/>
                        <a:t>순위판</a:t>
                      </a:r>
                      <a:r>
                        <a:rPr lang="ko-KR" altLang="en-US" sz="2000" dirty="0" smtClean="0"/>
                        <a:t> 제작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830619"/>
                  </a:ext>
                </a:extLst>
              </a:tr>
              <a:tr h="443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8</a:t>
                      </a:r>
                      <a:r>
                        <a:rPr lang="ko-KR" altLang="en-US" sz="2000" dirty="0" smtClean="0"/>
                        <a:t>주차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마무리 및 최종 오류</a:t>
                      </a:r>
                      <a:r>
                        <a:rPr lang="ko-KR" altLang="en-US" sz="2000" baseline="0" dirty="0" smtClean="0"/>
                        <a:t> 제거 작업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674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87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74" y="2311908"/>
            <a:ext cx="2857500" cy="16002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256" y="4064699"/>
            <a:ext cx="2650735" cy="227514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488" y="2311908"/>
            <a:ext cx="2326051" cy="126415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56" y="4064699"/>
            <a:ext cx="3242098" cy="2462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488" y="4173475"/>
            <a:ext cx="3851317" cy="21663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0" y="2252871"/>
            <a:ext cx="1504188" cy="150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21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975" y="1945231"/>
            <a:ext cx="5487374" cy="336270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99" y="1945231"/>
            <a:ext cx="5341690" cy="33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0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1792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1" name="bandicam 2023-11-14 22-51-36-1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6965" y="2048256"/>
            <a:ext cx="5518070" cy="433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8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4617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8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주차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4" y="1859887"/>
            <a:ext cx="8763000" cy="476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61504" y="3752778"/>
            <a:ext cx="4242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Class </a:t>
            </a:r>
            <a:r>
              <a:rPr lang="ko-KR" altLang="en-US" sz="3600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및 객체 생성</a:t>
            </a:r>
            <a:endParaRPr lang="ko-KR" altLang="en-US" sz="3600" dirty="0">
              <a:latin typeface="HY엽서L" panose="02030600000101010101" pitchFamily="18" charset="-127"/>
              <a:ea typeface="HY엽서L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24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이온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이온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1689</TotalTime>
  <Words>131</Words>
  <Application>Microsoft Office PowerPoint</Application>
  <PresentationFormat>와이드스크린</PresentationFormat>
  <Paragraphs>35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HY엽서L</vt:lpstr>
      <vt:lpstr>HY헤드라인M</vt:lpstr>
      <vt:lpstr>맑은 고딕</vt:lpstr>
      <vt:lpstr>Arial</vt:lpstr>
      <vt:lpstr>Century Gothic</vt:lpstr>
      <vt:lpstr>Wingdings</vt:lpstr>
      <vt:lpstr>Wingdings 3</vt:lpstr>
      <vt:lpstr>이온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인건</dc:creator>
  <cp:lastModifiedBy>인건</cp:lastModifiedBy>
  <cp:revision>31</cp:revision>
  <dcterms:created xsi:type="dcterms:W3CDTF">2023-10-14T08:14:13Z</dcterms:created>
  <dcterms:modified xsi:type="dcterms:W3CDTF">2023-11-14T13:56:33Z</dcterms:modified>
</cp:coreProperties>
</file>

<file path=docProps/thumbnail.jpeg>
</file>